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0" r:id="rId52"/>
    <p:sldId id="314" r:id="rId53"/>
    <p:sldId id="315" r:id="rId54"/>
    <p:sldId id="317" r:id="rId55"/>
    <p:sldId id="318" r:id="rId56"/>
    <p:sldId id="319" r:id="rId57"/>
    <p:sldId id="306" r:id="rId58"/>
    <p:sldId id="296" r:id="rId59"/>
    <p:sldId id="31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3728804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7/18/2023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7/18/2023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(Mode)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NAs exploration</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a:blip r:embed="rId5"/>
          <a:stretch>
            <a:fillRect/>
          </a:stretch>
        </p:blipFill>
        <p:spPr>
          <a:xfrm>
            <a:off x="4756484" y="921869"/>
            <a:ext cx="7316848" cy="3760758"/>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652211" y="4682628"/>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Values exploration</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5472450" y="994611"/>
            <a:ext cx="6600882" cy="5670556"/>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err="1">
                <a:solidFill>
                  <a:srgbClr val="D313AA"/>
                </a:solidFill>
                <a:effectLst/>
                <a:latin typeface="Times New Roman" panose="02020603050405020304" pitchFamily="18" charset="0"/>
              </a:rPr>
              <a:t>aat</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1858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err="1">
                <a:solidFill>
                  <a:srgbClr val="D313AA"/>
                </a:solidFill>
                <a:effectLst/>
                <a:latin typeface="Times New Roman" panose="02020603050405020304" pitchFamily="18" charset="0"/>
              </a:rPr>
              <a:t>aat</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err="1">
                <a:solidFill>
                  <a:srgbClr val="D313AA"/>
                </a:solidFill>
                <a:effectLst/>
                <a:latin typeface="Times New Roman" panose="02020603050405020304" pitchFamily="18" charset="0"/>
              </a:rPr>
              <a:t>aat</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62070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err="1">
                <a:solidFill>
                  <a:srgbClr val="D313AA"/>
                </a:solidFill>
                <a:effectLst/>
                <a:latin typeface="Times New Roman" panose="02020603050405020304" pitchFamily="18" charset="0"/>
              </a:rPr>
              <a:t>aat</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9688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err="1">
                <a:solidFill>
                  <a:srgbClr val="D313AA"/>
                </a:solidFill>
                <a:effectLst/>
                <a:latin typeface="Times New Roman" panose="02020603050405020304" pitchFamily="18" charset="0"/>
              </a:rPr>
              <a:t>aat</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9405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1598</Words>
  <Application>Microsoft Office PowerPoint</Application>
  <PresentationFormat>Widescreen</PresentationFormat>
  <Paragraphs>338</Paragraphs>
  <Slides>59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Values exploration</vt:lpstr>
      <vt:lpstr>aat</vt:lpstr>
      <vt:lpstr>aat</vt:lpstr>
      <vt:lpstr>aat</vt:lpstr>
      <vt:lpstr>aat</vt:lpstr>
      <vt:lpstr>aat</vt:lpstr>
      <vt:lpstr>PowerPoint Presentation</vt:lpstr>
      <vt:lpstr>Big picture</vt:lpstr>
      <vt:lpstr>Multi-class/lable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7</cp:revision>
  <dcterms:created xsi:type="dcterms:W3CDTF">2023-07-12T20:54:41Z</dcterms:created>
  <dcterms:modified xsi:type="dcterms:W3CDTF">2023-07-18T23:46:06Z</dcterms:modified>
</cp:coreProperties>
</file>